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6" r:id="rId3"/>
    <p:sldId id="257" r:id="rId4"/>
    <p:sldId id="258" r:id="rId5"/>
    <p:sldId id="263" r:id="rId6"/>
    <p:sldId id="260" r:id="rId7"/>
    <p:sldId id="261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35"/>
  </p:normalViewPr>
  <p:slideViewPr>
    <p:cSldViewPr snapToGrid="0">
      <p:cViewPr varScale="1">
        <p:scale>
          <a:sx n="120" d="100"/>
          <a:sy n="120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FD291-4BC8-1CB8-6C39-909DDD60E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5FE271-E770-62DB-FC6C-1777AFDF5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23CB8-EE55-A6DC-78C5-84134924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F0C87-F13A-42EA-E4CD-91323C71E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88CC6-C6E8-6151-A28D-5C061FABC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1D0E-EFF8-299C-F5B4-23A24C1C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D41AA-6B84-20E9-7FCD-2F5762833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93577-C307-F8E0-CB87-AC06AD1D1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3D258-DF24-EAB9-8BDB-E8CB08021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27481-6CF2-1AED-FB32-B36A02478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DE4A90-6476-3ECD-889A-2E711E923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D89C5-A298-193A-35A9-BD206A93A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C092C-8C73-24DD-21D7-F6DCC530A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78540-72BC-072A-3A1A-0AE1008CC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66B2B-BF95-36A6-C5D4-24022350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5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9E81A-BFEE-96AA-E1BD-74427552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18190-7C2B-DE4D-D99E-635227C74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BE10A-56BC-B265-5B5F-AC6D4E934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6A0AC-549D-5D09-0E86-633EECCC5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83754-9D3D-FF7F-37AF-4340F923B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4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2417-8461-E4E0-15F2-93A1DFBBF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657B9-7CFF-C197-DB68-64C9C5E08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41944-49CD-D655-4C2F-C42FA1E79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1F189-CC9C-7406-87CD-4F3731FC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4BEE7-E43C-AF2A-2A16-9CA00AD50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29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F228D-37B2-B15D-96F7-A69DE2A24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2D306-3BF6-30D1-CD0E-4BC8D522EE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9AAB92-5F15-CB61-D37F-24F8F04D1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31940-66F3-EADA-A145-A9E27444F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21F41-C2B5-66EC-B343-F0BF16BC9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FE216-A16F-C294-9603-6C8204C3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04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96A8-6FE5-677B-7B16-6E342CCA9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2B148-616B-19A3-5938-CCA402B9E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7BD69-B2D5-3FDE-BE3C-2ADF29D2A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5A89A-0338-4CD0-7918-DF1A98A36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87E22-8F59-AD44-1771-5C394875DD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1B0CAF-1F59-8E97-70AE-822290F39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53749-95D3-B6ED-7D25-398C1ECFE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14258-220F-0073-0FA4-C621CAD2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71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8715-E8BC-1FB8-9E09-942BCA8F2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BB385B-DA3F-A51A-10D3-21759C3D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94FFA-6C9A-5628-B6FE-0A5FEC4B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5EFE54-BD4E-1D17-D0F8-3F3EF74E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0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EF01C2-4606-0D77-4CC6-BA6F50CC3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238AA3-604E-A00A-F933-B19A6013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8A44C-CDB0-0F0D-141D-79612D3F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3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4179E-889A-0C24-7160-1C0765A1B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F63B1-BF6B-DF14-2FB7-D6008F80B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19096-E09D-C1E8-92B2-08ED9852D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99806-6A53-F97F-E906-9C3529E46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86966-16A6-DD40-6567-7BF74A2C0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DEF19-D60A-204D-FC91-23BBF1FC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45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BDE93-DA54-F035-A5A0-E7BB02728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B958EE-89DB-80C2-EC7E-122BBB4D1C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920E9-2303-2BAE-1B2C-C3B850908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C72B6-07CA-4400-7A14-E319EFC7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2C6B3-405D-51D7-CA93-59AB829F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FD65E-61D9-BBDB-3618-AD14CAD4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0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A099D2-8D1B-338B-6B06-5E416864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1C57B-4D66-25FC-865F-2D978AABF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73DEE-DB02-5A68-AB87-67472CEE9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DEDEF5-F7F7-864F-BF99-0D8E1F3FAAEF}" type="datetimeFigureOut">
              <a:rPr lang="en-US" smtClean="0"/>
              <a:t>1/8/26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0A96B-4983-2406-C952-2FA0FFC769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3D88D-A0DB-A704-B4F9-07563C063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42C651-59D7-6F49-A16D-E712BDC15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88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data4Capstone/uva-25-spring-genai-students-projects" TargetMode="External"/><Relationship Id="rId2" Type="http://schemas.openxmlformats.org/officeDocument/2006/relationships/hyperlink" Target="https://qiyanjun.github.io/2025sp-GenAI-overview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7009B-A833-E1BC-91F7-93F8C2D85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5448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Students’ Final Projects for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2025 Spring-UVA-CS GenAI Foundation and Application Overviews 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7BF306-A743-E5B6-D7C1-37EF756C1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7284" y="4803517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hlinkClick r:id="rId2"/>
              </a:rPr>
              <a:t>Course: </a:t>
            </a:r>
          </a:p>
          <a:p>
            <a:r>
              <a:rPr lang="en-US" dirty="0">
                <a:hlinkClick r:id="rId2"/>
              </a:rPr>
              <a:t>https://qiyanjun.github.io/2025sp-GenAI-overview/</a:t>
            </a:r>
            <a:endParaRPr lang="en-US" dirty="0"/>
          </a:p>
          <a:p>
            <a:endParaRPr lang="en-US" dirty="0"/>
          </a:p>
          <a:p>
            <a:r>
              <a:rPr lang="en-US" dirty="0"/>
              <a:t>Project </a:t>
            </a:r>
            <a:r>
              <a:rPr lang="en-US" dirty="0" err="1"/>
              <a:t>Github</a:t>
            </a:r>
            <a:r>
              <a:rPr lang="en-US" dirty="0"/>
              <a:t>: </a:t>
            </a:r>
          </a:p>
          <a:p>
            <a:r>
              <a:rPr lang="en-US" dirty="0">
                <a:hlinkClick r:id="rId3"/>
              </a:rPr>
              <a:t>https://github.com/Qdata4Capstone/uva-25-spring-genai-students-projects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54950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FA5F9DEC-F4B4-C30B-A011-2C81A76A0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24972"/>
            <a:ext cx="10905066" cy="28080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A8821D-DD4F-B874-10A1-C1D5389775B0}"/>
              </a:ext>
            </a:extLst>
          </p:cNvPr>
          <p:cNvSpPr txBox="1"/>
          <p:nvPr/>
        </p:nvSpPr>
        <p:spPr>
          <a:xfrm>
            <a:off x="6209969" y="2385391"/>
            <a:ext cx="38484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Writing assistant agent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F5957F-2D7E-702A-D4D5-02F9358AC9B2}"/>
              </a:ext>
            </a:extLst>
          </p:cNvPr>
          <p:cNvSpPr txBox="1"/>
          <p:nvPr/>
        </p:nvSpPr>
        <p:spPr>
          <a:xfrm>
            <a:off x="6209968" y="4158926"/>
            <a:ext cx="38484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Blogpost writing assistant agent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AB11-8003-520A-4FBB-6C4E6BEA0479}"/>
              </a:ext>
            </a:extLst>
          </p:cNvPr>
          <p:cNvSpPr txBox="1"/>
          <p:nvPr/>
        </p:nvSpPr>
        <p:spPr>
          <a:xfrm>
            <a:off x="6235149" y="4573718"/>
            <a:ext cx="38484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Toxicity guard</a:t>
            </a:r>
          </a:p>
        </p:txBody>
      </p:sp>
    </p:spTree>
    <p:extLst>
      <p:ext uri="{BB962C8B-B14F-4D97-AF65-F5344CB8AC3E}">
        <p14:creationId xmlns:p14="http://schemas.microsoft.com/office/powerpoint/2010/main" val="3986560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847E3094-4037-A5E5-611B-5CB2B1ACF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181" y="1500831"/>
            <a:ext cx="7772400" cy="470539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5E010A5-E0D5-1ACF-BBA6-A88BC4455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1</a:t>
            </a:r>
          </a:p>
        </p:txBody>
      </p:sp>
    </p:spTree>
    <p:extLst>
      <p:ext uri="{BB962C8B-B14F-4D97-AF65-F5344CB8AC3E}">
        <p14:creationId xmlns:p14="http://schemas.microsoft.com/office/powerpoint/2010/main" val="244634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A0008F8D-5976-4256-F658-91D2EDC53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492" y="1959657"/>
            <a:ext cx="7772400" cy="436267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A456CB2-814E-AC16-F5DB-600C5F8D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Team-2 </a:t>
            </a:r>
          </a:p>
        </p:txBody>
      </p:sp>
    </p:spTree>
    <p:extLst>
      <p:ext uri="{BB962C8B-B14F-4D97-AF65-F5344CB8AC3E}">
        <p14:creationId xmlns:p14="http://schemas.microsoft.com/office/powerpoint/2010/main" val="882891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8C053833-6B39-A995-CEE4-DAE7D259F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458748"/>
            <a:ext cx="3292524" cy="1934357"/>
          </a:xfrm>
          <a:prstGeom prst="rect">
            <a:avLst/>
          </a:prstGeom>
        </p:spPr>
      </p:pic>
      <p:pic>
        <p:nvPicPr>
          <p:cNvPr id="3" name="Picture 2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9A86296-FE72-6B44-DBAB-93A173C30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800" y="2458748"/>
            <a:ext cx="4609495" cy="2319217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60C1206A-1F4D-4321-1CDA-EAF7DDF9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5 </a:t>
            </a:r>
          </a:p>
        </p:txBody>
      </p:sp>
    </p:spTree>
    <p:extLst>
      <p:ext uri="{BB962C8B-B14F-4D97-AF65-F5344CB8AC3E}">
        <p14:creationId xmlns:p14="http://schemas.microsoft.com/office/powerpoint/2010/main" val="189625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C8C7920-C78B-BFE1-F999-DD0441C1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14400"/>
            <a:ext cx="7772400" cy="586690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8589FF6-43C1-AFBA-9F0A-367385F73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251618"/>
            <a:ext cx="10515600" cy="1325563"/>
          </a:xfrm>
        </p:spPr>
        <p:txBody>
          <a:bodyPr/>
          <a:lstStyle/>
          <a:p>
            <a:r>
              <a:rPr lang="en-US" dirty="0"/>
              <a:t>Team 7</a:t>
            </a:r>
          </a:p>
        </p:txBody>
      </p:sp>
    </p:spTree>
    <p:extLst>
      <p:ext uri="{BB962C8B-B14F-4D97-AF65-F5344CB8AC3E}">
        <p14:creationId xmlns:p14="http://schemas.microsoft.com/office/powerpoint/2010/main" val="2949837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3747D8B-D0D2-D18C-25F6-5E4E649EC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64508"/>
            <a:ext cx="7772400" cy="395282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F2E750A-EFE9-A773-A67F-F045021A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8</a:t>
            </a:r>
          </a:p>
        </p:txBody>
      </p:sp>
    </p:spTree>
    <p:extLst>
      <p:ext uri="{BB962C8B-B14F-4D97-AF65-F5344CB8AC3E}">
        <p14:creationId xmlns:p14="http://schemas.microsoft.com/office/powerpoint/2010/main" val="4285480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cientific model&#10;&#10;AI-generated content may be incorrect.">
            <a:extLst>
              <a:ext uri="{FF2B5EF4-FFF2-40B4-BE49-F238E27FC236}">
                <a16:creationId xmlns:a16="http://schemas.microsoft.com/office/drawing/2014/main" id="{B3217B2B-B8EE-B333-A012-E4D3678CA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20502"/>
            <a:ext cx="10905066" cy="32169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B3E0B63-D79F-90A1-7B21-8011AE04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Team-9</a:t>
            </a:r>
          </a:p>
        </p:txBody>
      </p:sp>
    </p:spTree>
    <p:extLst>
      <p:ext uri="{BB962C8B-B14F-4D97-AF65-F5344CB8AC3E}">
        <p14:creationId xmlns:p14="http://schemas.microsoft.com/office/powerpoint/2010/main" val="107476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8AB4FA5C-699F-B41A-DC0C-3CE6D56EA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756" y="643466"/>
            <a:ext cx="9442488" cy="55710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E4422CF-A34D-73C5-0184-60C204C57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11 </a:t>
            </a:r>
          </a:p>
        </p:txBody>
      </p:sp>
    </p:spTree>
    <p:extLst>
      <p:ext uri="{BB962C8B-B14F-4D97-AF65-F5344CB8AC3E}">
        <p14:creationId xmlns:p14="http://schemas.microsoft.com/office/powerpoint/2010/main" val="3472693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60</Words>
  <Application>Microsoft Macintosh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Students’ Final Projects for   2025 Spring-UVA-CS GenAI Foundation and Application Overviews </vt:lpstr>
      <vt:lpstr>PowerPoint Presentation</vt:lpstr>
      <vt:lpstr>Team 1</vt:lpstr>
      <vt:lpstr>Team-2 </vt:lpstr>
      <vt:lpstr>Team 5 </vt:lpstr>
      <vt:lpstr>Team 7</vt:lpstr>
      <vt:lpstr>Team 8</vt:lpstr>
      <vt:lpstr>Team-9</vt:lpstr>
      <vt:lpstr>Team 11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Qi, Yanjun (yq2h)</dc:creator>
  <cp:lastModifiedBy>Yanjun Qi</cp:lastModifiedBy>
  <cp:revision>10</cp:revision>
  <dcterms:created xsi:type="dcterms:W3CDTF">2025-05-10T15:23:50Z</dcterms:created>
  <dcterms:modified xsi:type="dcterms:W3CDTF">2026-01-08T22:16:20Z</dcterms:modified>
</cp:coreProperties>
</file>

<file path=docProps/thumbnail.jpeg>
</file>